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d3e194eb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d3e194eb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282033cb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282033cb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282033cb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282033cb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d282033cba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d282033cba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d282a622a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d282a622a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282a622a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282a622a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Cost-Effective Equity Building in Ames, IA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550" y="280663"/>
            <a:ext cx="4606876" cy="458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4"/>
          <p:cNvSpPr txBox="1"/>
          <p:nvPr>
            <p:ph type="title"/>
          </p:nvPr>
        </p:nvSpPr>
        <p:spPr>
          <a:xfrm>
            <a:off x="209200" y="811213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Lato"/>
                <a:ea typeface="Lato"/>
                <a:cs typeface="Lato"/>
                <a:sym typeface="Lato"/>
              </a:rPr>
              <a:t>Average House Price: $181,529</a:t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00">
                <a:latin typeface="Lato"/>
                <a:ea typeface="Lato"/>
                <a:cs typeface="Lato"/>
                <a:sym typeface="Lato"/>
              </a:rPr>
              <a:t>Mean Sqft: 1,950</a:t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1450" y="620762"/>
            <a:ext cx="6374875" cy="39019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43300" y="2103525"/>
            <a:ext cx="2359800" cy="24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Vinyl siding average cost: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$5.00 / sqft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$7,950</a:t>
            </a:r>
            <a:endParaRPr/>
          </a:p>
        </p:txBody>
      </p:sp>
      <p:sp>
        <p:nvSpPr>
          <p:cNvPr id="148" name="Google Shape;148;p15"/>
          <p:cNvSpPr txBox="1"/>
          <p:nvPr/>
        </p:nvSpPr>
        <p:spPr>
          <a:xfrm>
            <a:off x="4977525" y="4800150"/>
            <a:ext cx="421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https://homeguide.com/costs/vinyl-siding-cost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https://www.3ghomeimprovements.com/2019/03/12/what-is-hardboard-siding-and-why-does-it-fail/</a:t>
            </a:r>
            <a:endParaRPr sz="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57257"/>
            <a:ext cx="9144000" cy="6858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8150" y="619450"/>
            <a:ext cx="6533875" cy="402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49500" y="2229400"/>
            <a:ext cx="26052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Porch Cost: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$10,500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Average Screening Cost: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$2,400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Average Wood Deck: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$5,620</a:t>
            </a:r>
            <a:endParaRPr/>
          </a:p>
        </p:txBody>
      </p:sp>
      <p:sp>
        <p:nvSpPr>
          <p:cNvPr id="160" name="Google Shape;160;p17"/>
          <p:cNvSpPr txBox="1"/>
          <p:nvPr/>
        </p:nvSpPr>
        <p:spPr>
          <a:xfrm>
            <a:off x="6259550" y="4720200"/>
            <a:ext cx="3094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https://www.homeadvisor.com/cost/outdoor-living/screened-in-porch/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https://www.homeadvisor.com/cost/outdoor-living/build-a-porch/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https://www.improvenet.com/r/costs-and-prices/wood-deck-estimator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159400" y="1367350"/>
            <a:ext cx="2411100" cy="3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Forced Air Furnace: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$2,700 (cost)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$</a:t>
            </a:r>
            <a:r>
              <a:rPr lang="en"/>
              <a:t>12,637 (return)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Average Kitchen Remodel: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$16,600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$3,452 per unit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 txBox="1"/>
          <p:nvPr/>
        </p:nvSpPr>
        <p:spPr>
          <a:xfrm>
            <a:off x="6004650" y="4408500"/>
            <a:ext cx="372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https://www.homewyse.com/services/cost_to_install_forced_air_furnace.html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https://homeguide.com/costs/kitchen-remodel-cost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https://www.remodelingexpense.com/costs/cost-to-pave-a-driveway/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https://www.improvenet.com/r/costs-and-prices/fireplace-remodeling-cost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https://homeguide.com/costs/fireplace-installation-cost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https://www.pinterest.com/pin/212513676144886553/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2570500" y="1367350"/>
            <a:ext cx="2411100" cy="3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Driveway Paving: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$2,000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$3,066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Average Fireplace Remodel: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$1,200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$987 per unit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$3,750 new</a:t>
            </a:r>
            <a:endParaRPr/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1600" y="431675"/>
            <a:ext cx="4068873" cy="4068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74" name="Google Shape;174;p19"/>
          <p:cNvSpPr txBox="1"/>
          <p:nvPr>
            <p:ph idx="1" type="body"/>
          </p:nvPr>
        </p:nvSpPr>
        <p:spPr>
          <a:xfrm>
            <a:off x="1297500" y="1567550"/>
            <a:ext cx="2276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Vinyl Siding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Porches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Forced Air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Kitchen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Driveway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Fireplace</a:t>
            </a:r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775" y="823500"/>
            <a:ext cx="5265300" cy="3496488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/>
          <p:nvPr/>
        </p:nvSpPr>
        <p:spPr>
          <a:xfrm>
            <a:off x="6902125" y="4911850"/>
            <a:ext cx="24216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https://www.homes.com/ames-ia/houses-for-sale/p2/</a:t>
            </a:r>
            <a:endParaRPr sz="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